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9" autoAdjust="0"/>
    <p:restoredTop sz="94660"/>
  </p:normalViewPr>
  <p:slideViewPr>
    <p:cSldViewPr snapToGrid="0">
      <p:cViewPr varScale="1">
        <p:scale>
          <a:sx n="73" d="100"/>
          <a:sy n="73" d="100"/>
        </p:scale>
        <p:origin x="5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slide" Target="slides/slide4.xml"/><Relationship Id="rId4" Type="http://schemas.openxmlformats.org/officeDocument/2006/relationships/slide" Target="slides/slide3.xml"/><Relationship Id="rId9"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17A1578-3BCE-4A34-AB3B-C9FF1F6A99E1}" type="datetimeFigureOut">
              <a:rPr lang="en-US" smtClean="0"/>
              <a:t>12/31/2018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7DD63E-D97B-4DB1-97D7-9D19CD5C3D91}" type="slidenum">
              <a:rPr lang="en-US" smtClean="0"/>
              <a:t>‹#›</a:t>
            </a:fld>
            <a:endParaRPr lang="en-US"/>
          </a:p>
        </p:txBody>
      </p:sp>
    </p:spTree>
    <p:extLst>
      <p:ext uri="{BB962C8B-B14F-4D97-AF65-F5344CB8AC3E}">
        <p14:creationId xmlns:p14="http://schemas.microsoft.com/office/powerpoint/2010/main" val="4053885630"/>
      </p:ext>
    </p:extLst>
  </p:cSld>
  <p:clrMapOvr>
    <a:masterClrMapping/>
  </p:clrMapOvr>
  <p:transition spd="med">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7A1578-3BCE-4A34-AB3B-C9FF1F6A99E1}" type="datetimeFigureOut">
              <a:rPr lang="en-US" smtClean="0"/>
              <a:t>12/31/2018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7DD63E-D97B-4DB1-97D7-9D19CD5C3D91}" type="slidenum">
              <a:rPr lang="en-US" smtClean="0"/>
              <a:t>‹#›</a:t>
            </a:fld>
            <a:endParaRPr lang="en-US"/>
          </a:p>
        </p:txBody>
      </p:sp>
    </p:spTree>
    <p:extLst>
      <p:ext uri="{BB962C8B-B14F-4D97-AF65-F5344CB8AC3E}">
        <p14:creationId xmlns:p14="http://schemas.microsoft.com/office/powerpoint/2010/main" val="3682334327"/>
      </p:ext>
    </p:extLst>
  </p:cSld>
  <p:clrMapOvr>
    <a:masterClrMapping/>
  </p:clrMapOvr>
  <p:transition spd="med">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7A1578-3BCE-4A34-AB3B-C9FF1F6A99E1}" type="datetimeFigureOut">
              <a:rPr lang="en-US" smtClean="0"/>
              <a:t>12/31/2018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7DD63E-D97B-4DB1-97D7-9D19CD5C3D91}" type="slidenum">
              <a:rPr lang="en-US" smtClean="0"/>
              <a:t>‹#›</a:t>
            </a:fld>
            <a:endParaRPr lang="en-US"/>
          </a:p>
        </p:txBody>
      </p:sp>
    </p:spTree>
    <p:extLst>
      <p:ext uri="{BB962C8B-B14F-4D97-AF65-F5344CB8AC3E}">
        <p14:creationId xmlns:p14="http://schemas.microsoft.com/office/powerpoint/2010/main" val="3137932406"/>
      </p:ext>
    </p:extLst>
  </p:cSld>
  <p:clrMapOvr>
    <a:masterClrMapping/>
  </p:clrMapOvr>
  <p:transition spd="med">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7A1578-3BCE-4A34-AB3B-C9FF1F6A99E1}" type="datetimeFigureOut">
              <a:rPr lang="en-US" smtClean="0"/>
              <a:t>12/31/2018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7DD63E-D97B-4DB1-97D7-9D19CD5C3D91}" type="slidenum">
              <a:rPr lang="en-US" smtClean="0"/>
              <a:t>‹#›</a:t>
            </a:fld>
            <a:endParaRPr lang="en-US"/>
          </a:p>
        </p:txBody>
      </p:sp>
    </p:spTree>
    <p:extLst>
      <p:ext uri="{BB962C8B-B14F-4D97-AF65-F5344CB8AC3E}">
        <p14:creationId xmlns:p14="http://schemas.microsoft.com/office/powerpoint/2010/main" val="3438775636"/>
      </p:ext>
    </p:extLst>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17A1578-3BCE-4A34-AB3B-C9FF1F6A99E1}" type="datetimeFigureOut">
              <a:rPr lang="en-US" smtClean="0"/>
              <a:t>12/31/2018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7DD63E-D97B-4DB1-97D7-9D19CD5C3D91}" type="slidenum">
              <a:rPr lang="en-US" smtClean="0"/>
              <a:t>‹#›</a:t>
            </a:fld>
            <a:endParaRPr lang="en-US"/>
          </a:p>
        </p:txBody>
      </p:sp>
    </p:spTree>
    <p:extLst>
      <p:ext uri="{BB962C8B-B14F-4D97-AF65-F5344CB8AC3E}">
        <p14:creationId xmlns:p14="http://schemas.microsoft.com/office/powerpoint/2010/main" val="2639602805"/>
      </p:ext>
    </p:extLst>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17A1578-3BCE-4A34-AB3B-C9FF1F6A99E1}" type="datetimeFigureOut">
              <a:rPr lang="en-US" smtClean="0"/>
              <a:t>12/31/2018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7DD63E-D97B-4DB1-97D7-9D19CD5C3D91}" type="slidenum">
              <a:rPr lang="en-US" smtClean="0"/>
              <a:t>‹#›</a:t>
            </a:fld>
            <a:endParaRPr lang="en-US"/>
          </a:p>
        </p:txBody>
      </p:sp>
    </p:spTree>
    <p:extLst>
      <p:ext uri="{BB962C8B-B14F-4D97-AF65-F5344CB8AC3E}">
        <p14:creationId xmlns:p14="http://schemas.microsoft.com/office/powerpoint/2010/main" val="327163862"/>
      </p:ext>
    </p:extLst>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17A1578-3BCE-4A34-AB3B-C9FF1F6A99E1}" type="datetimeFigureOut">
              <a:rPr lang="en-US" smtClean="0"/>
              <a:t>12/31/2018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D7DD63E-D97B-4DB1-97D7-9D19CD5C3D91}" type="slidenum">
              <a:rPr lang="en-US" smtClean="0"/>
              <a:t>‹#›</a:t>
            </a:fld>
            <a:endParaRPr lang="en-US"/>
          </a:p>
        </p:txBody>
      </p:sp>
    </p:spTree>
    <p:extLst>
      <p:ext uri="{BB962C8B-B14F-4D97-AF65-F5344CB8AC3E}">
        <p14:creationId xmlns:p14="http://schemas.microsoft.com/office/powerpoint/2010/main" val="1464266185"/>
      </p:ext>
    </p:extLst>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17A1578-3BCE-4A34-AB3B-C9FF1F6A99E1}" type="datetimeFigureOut">
              <a:rPr lang="en-US" smtClean="0"/>
              <a:t>12/31/2018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D7DD63E-D97B-4DB1-97D7-9D19CD5C3D91}" type="slidenum">
              <a:rPr lang="en-US" smtClean="0"/>
              <a:t>‹#›</a:t>
            </a:fld>
            <a:endParaRPr lang="en-US"/>
          </a:p>
        </p:txBody>
      </p:sp>
    </p:spTree>
    <p:extLst>
      <p:ext uri="{BB962C8B-B14F-4D97-AF65-F5344CB8AC3E}">
        <p14:creationId xmlns:p14="http://schemas.microsoft.com/office/powerpoint/2010/main" val="2884752409"/>
      </p:ext>
    </p:extLst>
  </p:cSld>
  <p:clrMapOvr>
    <a:masterClrMapping/>
  </p:clrMapOvr>
  <p:transition spd="med">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7A1578-3BCE-4A34-AB3B-C9FF1F6A99E1}" type="datetimeFigureOut">
              <a:rPr lang="en-US" smtClean="0"/>
              <a:t>12/31/2018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D7DD63E-D97B-4DB1-97D7-9D19CD5C3D91}" type="slidenum">
              <a:rPr lang="en-US" smtClean="0"/>
              <a:t>‹#›</a:t>
            </a:fld>
            <a:endParaRPr lang="en-US"/>
          </a:p>
        </p:txBody>
      </p:sp>
    </p:spTree>
    <p:extLst>
      <p:ext uri="{BB962C8B-B14F-4D97-AF65-F5344CB8AC3E}">
        <p14:creationId xmlns:p14="http://schemas.microsoft.com/office/powerpoint/2010/main" val="2965498349"/>
      </p:ext>
    </p:extLst>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17A1578-3BCE-4A34-AB3B-C9FF1F6A99E1}" type="datetimeFigureOut">
              <a:rPr lang="en-US" smtClean="0"/>
              <a:t>12/31/2018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7DD63E-D97B-4DB1-97D7-9D19CD5C3D91}" type="slidenum">
              <a:rPr lang="en-US" smtClean="0"/>
              <a:t>‹#›</a:t>
            </a:fld>
            <a:endParaRPr lang="en-US"/>
          </a:p>
        </p:txBody>
      </p:sp>
    </p:spTree>
    <p:extLst>
      <p:ext uri="{BB962C8B-B14F-4D97-AF65-F5344CB8AC3E}">
        <p14:creationId xmlns:p14="http://schemas.microsoft.com/office/powerpoint/2010/main" val="1809099601"/>
      </p:ext>
    </p:extLst>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17A1578-3BCE-4A34-AB3B-C9FF1F6A99E1}" type="datetimeFigureOut">
              <a:rPr lang="en-US" smtClean="0"/>
              <a:t>12/31/2018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7DD63E-D97B-4DB1-97D7-9D19CD5C3D91}" type="slidenum">
              <a:rPr lang="en-US" smtClean="0"/>
              <a:t>‹#›</a:t>
            </a:fld>
            <a:endParaRPr lang="en-US"/>
          </a:p>
        </p:txBody>
      </p:sp>
    </p:spTree>
    <p:extLst>
      <p:ext uri="{BB962C8B-B14F-4D97-AF65-F5344CB8AC3E}">
        <p14:creationId xmlns:p14="http://schemas.microsoft.com/office/powerpoint/2010/main" val="4251450164"/>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7A1578-3BCE-4A34-AB3B-C9FF1F6A99E1}" type="datetimeFigureOut">
              <a:rPr lang="en-US" smtClean="0"/>
              <a:t>12/31/2018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7DD63E-D97B-4DB1-97D7-9D19CD5C3D91}" type="slidenum">
              <a:rPr lang="en-US" smtClean="0"/>
              <a:t>‹#›</a:t>
            </a:fld>
            <a:endParaRPr lang="en-US"/>
          </a:p>
        </p:txBody>
      </p:sp>
    </p:spTree>
    <p:extLst>
      <p:ext uri="{BB962C8B-B14F-4D97-AF65-F5344CB8AC3E}">
        <p14:creationId xmlns:p14="http://schemas.microsoft.com/office/powerpoint/2010/main" val="39549609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31011" y="-9442"/>
            <a:ext cx="12254022" cy="6876884"/>
          </a:xfrm>
          <a:prstGeom prst="rect">
            <a:avLst/>
          </a:prstGeom>
        </p:spPr>
      </p:pic>
      <p:sp>
        <p:nvSpPr>
          <p:cNvPr id="2" name="Title 1"/>
          <p:cNvSpPr>
            <a:spLocks noGrp="1"/>
          </p:cNvSpPr>
          <p:nvPr>
            <p:ph type="ctrTitle"/>
          </p:nvPr>
        </p:nvSpPr>
        <p:spPr/>
        <p:txBody>
          <a:bodyPr/>
          <a:lstStyle/>
          <a:p>
            <a:r>
              <a:rPr lang="en-US" dirty="0" smtClean="0"/>
              <a:t>The History of Ireland</a:t>
            </a:r>
            <a:endParaRPr lang="en-US" dirty="0"/>
          </a:p>
        </p:txBody>
      </p:sp>
      <p:sp>
        <p:nvSpPr>
          <p:cNvPr id="3" name="Subtitle 2"/>
          <p:cNvSpPr>
            <a:spLocks noGrp="1"/>
          </p:cNvSpPr>
          <p:nvPr>
            <p:ph type="subTitle" idx="1"/>
          </p:nvPr>
        </p:nvSpPr>
        <p:spPr/>
        <p:txBody>
          <a:bodyPr/>
          <a:lstStyle/>
          <a:p>
            <a:r>
              <a:rPr lang="en-US" dirty="0" smtClean="0"/>
              <a:t>The Potato Famine</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54392933"/>
      </p:ext>
    </p:extLst>
  </p:cSld>
  <p:clrMapOvr>
    <a:masterClrMapping/>
  </p:clrMapOvr>
  <p:transition spd="med" advTm="6673">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4"/>
          <a:stretch>
            <a:fillRect/>
          </a:stretch>
        </p:blipFill>
        <p:spPr>
          <a:xfrm>
            <a:off x="-31011" y="-9442"/>
            <a:ext cx="12254022" cy="6876884"/>
          </a:xfrm>
          <a:prstGeom prst="rect">
            <a:avLst/>
          </a:prstGeom>
        </p:spPr>
      </p:pic>
      <p:sp>
        <p:nvSpPr>
          <p:cNvPr id="3" name="Content Placeholder 2"/>
          <p:cNvSpPr>
            <a:spLocks noGrp="1"/>
          </p:cNvSpPr>
          <p:nvPr>
            <p:ph idx="1"/>
          </p:nvPr>
        </p:nvSpPr>
        <p:spPr>
          <a:xfrm>
            <a:off x="349956" y="365125"/>
            <a:ext cx="11390488" cy="6205008"/>
          </a:xfrm>
        </p:spPr>
        <p:txBody>
          <a:bodyPr>
            <a:normAutofit fontScale="92500" lnSpcReduction="20000"/>
          </a:bodyPr>
          <a:lstStyle/>
          <a:p>
            <a:pPr marL="0" indent="0">
              <a:buNone/>
            </a:pPr>
            <a:r>
              <a:rPr lang="en-US" dirty="0" smtClean="0"/>
              <a:t>You’ve probably heard of the Irish Potato Famine.  If you or your mother avoid carbs, you may wonder why a potato famine would devastate a country rather than making it slimmer.</a:t>
            </a:r>
          </a:p>
          <a:p>
            <a:pPr marL="0" indent="0">
              <a:buNone/>
            </a:pPr>
            <a:endParaRPr lang="en-US" dirty="0"/>
          </a:p>
          <a:p>
            <a:pPr marL="0" indent="0">
              <a:buNone/>
            </a:pPr>
            <a:r>
              <a:rPr lang="en-US" dirty="0" smtClean="0"/>
              <a:t>Apparently, unprocessed potatoes, when supplemented with protein, are a healthy staple.  It doesn’t take much land to supply enough potatoes to feed an entire family.  According to Bartlett, half of the population of 8 million in 1841 were dependent upon the potato (p. 282).  The blight struck in 1845, and for each succeeding year until 1848-49, potato production dropped dramatically.  By 1851, the population had dropped from 8 million to 6 million, one million having died and one million having emigrated.  Set in motion, emigration continued, &amp; by 1921, 8 million people born in Ireland were living abroad, mostly in the U.S. (Bartlett, p. 282).  </a:t>
            </a:r>
          </a:p>
          <a:p>
            <a:pPr marL="0" indent="0">
              <a:buNone/>
            </a:pPr>
            <a:endParaRPr lang="en-US" dirty="0"/>
          </a:p>
          <a:p>
            <a:pPr marL="0" indent="0">
              <a:buNone/>
            </a:pPr>
            <a:r>
              <a:rPr lang="en-US" dirty="0" smtClean="0"/>
              <a:t>Take note of how you’re treated in Ireland.  Ireland may be the only country, besides Israel, that actually likes the U.S., and that makes sense, considering how many of their distant (and sometimes not-so-distant) cousins live in the U.S.  The Ulster American Folk Park in </a:t>
            </a:r>
            <a:r>
              <a:rPr lang="en-US" dirty="0" err="1" smtClean="0"/>
              <a:t>Omagh</a:t>
            </a:r>
            <a:r>
              <a:rPr lang="en-US" dirty="0" smtClean="0"/>
              <a:t>, Northern Ireland, is a display of the history of the immigration of the Irish to the U.S.  The Irish have Fourth of July parties.  </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98541378"/>
      </p:ext>
    </p:extLst>
  </p:cSld>
  <p:clrMapOvr>
    <a:masterClrMapping/>
  </p:clrMapOvr>
  <p:transition spd="med" advTm="83985">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4"/>
          <a:stretch>
            <a:fillRect/>
          </a:stretch>
        </p:blipFill>
        <p:spPr>
          <a:xfrm>
            <a:off x="-31011" y="-9442"/>
            <a:ext cx="12254022" cy="6876884"/>
          </a:xfrm>
          <a:prstGeom prst="rect">
            <a:avLst/>
          </a:prstGeom>
        </p:spPr>
      </p:pic>
      <p:sp>
        <p:nvSpPr>
          <p:cNvPr id="3" name="Content Placeholder 2"/>
          <p:cNvSpPr>
            <a:spLocks noGrp="1"/>
          </p:cNvSpPr>
          <p:nvPr>
            <p:ph idx="1"/>
          </p:nvPr>
        </p:nvSpPr>
        <p:spPr>
          <a:xfrm>
            <a:off x="451556" y="365125"/>
            <a:ext cx="11435644" cy="5811838"/>
          </a:xfrm>
        </p:spPr>
        <p:txBody>
          <a:bodyPr>
            <a:normAutofit fontScale="92500" lnSpcReduction="20000"/>
          </a:bodyPr>
          <a:lstStyle/>
          <a:p>
            <a:pPr marL="0" indent="0">
              <a:buNone/>
            </a:pPr>
            <a:r>
              <a:rPr lang="en-US" dirty="0" smtClean="0"/>
              <a:t>Ireland wasn’t just Ireland, remember; it was the Union of Great Britain &amp; Ireland.  But something else you need to remember is that Britain had never seen Ireland as any sort of equal or even as a child.  Ireland was valued not for its people or culture but for its land &amp; the possibility of wealth &amp; power for the British who settled there.  When you read about the relationship between Britain &amp; Ireland, you’ll read (or perhaps have already read) the words “the Irish problem.”  Ireland was a problem because those </a:t>
            </a:r>
            <a:r>
              <a:rPr lang="en-US" dirty="0" err="1" smtClean="0"/>
              <a:t>daggone</a:t>
            </a:r>
            <a:r>
              <a:rPr lang="en-US" dirty="0" smtClean="0"/>
              <a:t> Irish wouldn’t do what they were told or convert to Protestantism.</a:t>
            </a:r>
          </a:p>
          <a:p>
            <a:pPr marL="0" indent="0">
              <a:buNone/>
            </a:pPr>
            <a:endParaRPr lang="en-US" dirty="0"/>
          </a:p>
          <a:p>
            <a:pPr marL="0" indent="0">
              <a:buNone/>
            </a:pPr>
            <a:r>
              <a:rPr lang="en-US" dirty="0" smtClean="0"/>
              <a:t>Many British saw the Potato Famine as God’s punishment on the Irish for remaining Catholic.  Few saw a need to step in &amp; do something about Irish starvation.  The British government’s efforts at relief were half-hearted at best, &amp; John Mitchel, a Presbyterian revolutionary, “laid a charge of mass murder against the British government for its refusal to ban food exports from Ireland throughout the Famine years….He and others pointed to the mass evictions that were a feature of the Famine years and which led to several hundred thousands of cottiers and smallholders being unceremoniously turfed out on to the roadside and, in effect, forced to shift for themselves.  Very many perished in this way” (Bartlett, p. 286).</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66139723"/>
      </p:ext>
    </p:extLst>
  </p:cSld>
  <p:clrMapOvr>
    <a:masterClrMapping/>
  </p:clrMapOvr>
  <p:transition spd="med" advTm="78829">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rotWithShape="1">
          <a:blip r:embed="rId4">
            <a:lum bright="70000" contrast="-70000"/>
            <a:extLst>
              <a:ext uri="{BEBA8EAE-BF5A-486C-A8C5-ECC9F3942E4B}">
                <a14:imgProps xmlns:a14="http://schemas.microsoft.com/office/drawing/2010/main">
                  <a14:imgLayer r:embed="rId5">
                    <a14:imgEffect>
                      <a14:brightnessContrast bright="-20000" contrast="20000"/>
                    </a14:imgEffect>
                  </a14:imgLayer>
                </a14:imgProps>
              </a:ext>
            </a:extLst>
          </a:blip>
          <a:srcRect b="10227"/>
          <a:stretch/>
        </p:blipFill>
        <p:spPr>
          <a:xfrm>
            <a:off x="-7903" y="0"/>
            <a:ext cx="12252960" cy="6874933"/>
          </a:xfrm>
          <a:prstGeom prst="rect">
            <a:avLst/>
          </a:prstGeom>
        </p:spPr>
      </p:pic>
      <p:sp>
        <p:nvSpPr>
          <p:cNvPr id="3" name="Content Placeholder 2"/>
          <p:cNvSpPr>
            <a:spLocks noGrp="1"/>
          </p:cNvSpPr>
          <p:nvPr>
            <p:ph idx="1"/>
          </p:nvPr>
        </p:nvSpPr>
        <p:spPr>
          <a:xfrm>
            <a:off x="474133" y="365125"/>
            <a:ext cx="11288889" cy="5811838"/>
          </a:xfrm>
        </p:spPr>
        <p:txBody>
          <a:bodyPr>
            <a:normAutofit lnSpcReduction="10000"/>
          </a:bodyPr>
          <a:lstStyle/>
          <a:p>
            <a:pPr marL="0" indent="0">
              <a:buNone/>
            </a:pPr>
            <a:r>
              <a:rPr lang="en-US" dirty="0" smtClean="0"/>
              <a:t>The U.S. wasn’t altogether </a:t>
            </a:r>
            <a:r>
              <a:rPr lang="en-US" smtClean="0"/>
              <a:t>warm toward </a:t>
            </a:r>
            <a:r>
              <a:rPr lang="en-US" dirty="0" smtClean="0"/>
              <a:t>the Irish immigrants, to a large degree because of their Catholicism.  At that time, Catholicism was unwelcome, especially on the east coast.  John F. Kennedy was our first Catholic president (1961-63).  The antagonism toward their religion was one reason the Irish had a hard time working their way up financially &amp; socially.  But unlike most other immigrants, they did speak English, most of them having purposely become fluent before they emigrated from Ireland.</a:t>
            </a:r>
          </a:p>
          <a:p>
            <a:pPr marL="0" indent="0">
              <a:buNone/>
            </a:pPr>
            <a:endParaRPr lang="en-US" dirty="0"/>
          </a:p>
          <a:p>
            <a:pPr marL="0" indent="0">
              <a:buNone/>
            </a:pPr>
            <a:r>
              <a:rPr lang="en-US" dirty="0" smtClean="0"/>
              <a:t>Something the Irish immigrants clung to as much as their Catholicism was their resentment toward Britain.  In the decades that followed those first waves of emigration, Irish Americans became deeply involved in the fight for Irish independence from Britain.</a:t>
            </a:r>
          </a:p>
          <a:p>
            <a:pPr marL="0" indent="0">
              <a:buNone/>
            </a:pPr>
            <a:endParaRPr lang="en-US" dirty="0"/>
          </a:p>
          <a:p>
            <a:pPr marL="0" indent="0">
              <a:buNone/>
            </a:pPr>
            <a:r>
              <a:rPr lang="en-US" dirty="0" smtClean="0"/>
              <a:t>And the post-famine, renewed revolutionary fervor is where the next slide show will pick up.</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85246385"/>
      </p:ext>
    </p:extLst>
  </p:cSld>
  <p:clrMapOvr>
    <a:masterClrMapping/>
  </p:clrMapOvr>
  <p:transition spd="med" advTm="52712">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4295</TotalTime>
  <Words>652</Words>
  <Application>Microsoft Office PowerPoint</Application>
  <PresentationFormat>Widescreen</PresentationFormat>
  <Paragraphs>15</Paragraphs>
  <Slides>4</Slides>
  <Notes>0</Notes>
  <HiddenSlides>0</HiddenSlides>
  <MMClips>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vt:i4>
      </vt:variant>
    </vt:vector>
  </HeadingPairs>
  <TitlesOfParts>
    <vt:vector size="8" baseType="lpstr">
      <vt:lpstr>Arial</vt:lpstr>
      <vt:lpstr>Calibri</vt:lpstr>
      <vt:lpstr>Calibri Light</vt:lpstr>
      <vt:lpstr>Office Theme</vt:lpstr>
      <vt:lpstr>The History of Ireland</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History of Ireland</dc:title>
  <dc:creator>Karen Guffey</dc:creator>
  <cp:lastModifiedBy>Karen Guffey</cp:lastModifiedBy>
  <cp:revision>13</cp:revision>
  <dcterms:created xsi:type="dcterms:W3CDTF">2018-08-13T04:43:33Z</dcterms:created>
  <dcterms:modified xsi:type="dcterms:W3CDTF">2018-12-31T18:30:50Z</dcterms:modified>
</cp:coreProperties>
</file>